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5" r:id="rId7"/>
    <p:sldId id="347" r:id="rId8"/>
    <p:sldId id="349" r:id="rId9"/>
    <p:sldId id="352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课时　解决问题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盆花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平均送给幼儿园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每个班分得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盆花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送给幼儿园一些后还剩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送给幼儿园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小松鼠采了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个松果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打算每次吃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次就吃完了。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朵朵每天跳绳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已经坚持了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她的第一阶段目标是坚持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天。朵朵还需要坚持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个星期。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果园里有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棵苹果树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苹果树有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行。梨树比苹果树少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梨树有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174456" y="14116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784606" y="199953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794006" y="25640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127006" y="37070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218934" y="43483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615762" y="49456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射箭在中国有着久远的历史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《周礼》中记载的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礼、乐、射、御、书、数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便将射箭列入其中。射箭练习赛中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工作人员把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支箭平均分给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个参赛者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每个参赛者比赛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轮。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每个参赛者分得几支箭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每个参赛者平均每轮要射几支箭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54122" y="3693824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72÷9=8(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支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92150" y="5052571"/>
            <a:ext cx="212429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8÷2=4(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支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7284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商店里每包瓜子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每包薯片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小明带的钱正好能买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包薯片。他带了多少钱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用这些钱买瓜子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能买多少包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890486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8×3=24(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24÷6=4(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包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50455"/>
            <a:ext cx="65229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一瓶洗手液比一支牙刷贵多少钱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AM2QXR31.eps" descr="id:214749038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538" y="1333719"/>
            <a:ext cx="3186748" cy="262024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4056743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27÷3=9(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32-9=23(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5993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妈妈在商场买了几双袜子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原来每双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现在商场有优惠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每双只需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现在买这些袜子需要多少钱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977571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48÷6=8(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双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4×8=32(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2335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02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明明和红红看同一本故事书。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AM2QXR32.eps" descr="id:214749039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4350" y="2273936"/>
            <a:ext cx="7495031" cy="177555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149908"/>
            <a:ext cx="58047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红红看完这本故事书需要几天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92150" y="4833172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9×4=36(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页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36÷6=6(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天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723</TotalTime>
  <Words>300</Words>
  <Application>Microsoft Office PowerPoint</Application>
  <PresentationFormat>宽屏</PresentationFormat>
  <Paragraphs>43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2025-08-23T10:24:14Z</dcterms:modified>
</cp:coreProperties>
</file>